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7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mp>
</file>

<file path=ppt/media/image2.gif>
</file>

<file path=ppt/media/image3.jpeg>
</file>

<file path=ppt/media/image4.gif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5C2EC-29D5-4BD2-88D9-E36B21A8E759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CF118-94EB-4C13-B572-237EC86642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483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https://www.globalsign.com/en/blog/cyber-autopsy-series-phishing-attack-magellan-health#:~:text=In%20April%20of%202020%2C%20Magellan,ransomware%20attack%20on%20the%20provider.</a:t>
            </a:r>
          </a:p>
          <a:p>
            <a:endParaRPr lang="en-IN" dirty="0"/>
          </a:p>
          <a:p>
            <a:r>
              <a:rPr lang="en-IN" dirty="0"/>
              <a:t>https://www.thesslstore.com/blog/mysterious-russian-grey-hat-vigilante-patched-over-100000-routers/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F118-94EB-4C13-B572-237EC866427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486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94CF-1B0C-48A3-8AAC-99FC3DBD2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049DA8-557F-491A-AFFE-835236466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B7FB3-FE22-4A2B-B8A0-65E86A30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438E9-649A-4E3C-ABD3-C0C1949E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73905-CAE1-43A8-976B-006CED4B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61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B5078-30C0-42D9-A933-375B9C51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7A303E-FE7C-4EC0-BC21-330910723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0FD0B-9EBB-43DA-B402-EEBA98E82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37340-9DFA-48DF-B176-144E5BBAD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C04C8-65A9-4EF9-A780-11A81B2E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011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C1A72-8D73-4CAA-83F8-43CB001D08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2E8353-894F-4343-A554-8D3AF0D90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FE00F-F1A3-4B36-8473-D195B94FE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A885D-857E-4AF8-9A43-C997D5D78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5C00F-E288-4C90-B92B-30D43DFB5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120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BD242-5BB1-4A34-868B-06926AF4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14640-98BE-4D2B-BF5D-44DB1B61D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7A294-6E71-408E-AF75-A0F041831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9C659-5993-4D6F-9858-410DC264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9EB8C-0AFE-46BD-85D8-EF52EBC7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85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3FC24-6515-4D91-A9CF-E0FD172F5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25260-9319-4573-9125-029C7ECBA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F2E63-93F4-4D3F-874F-2661E7495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21F70-2FB2-4118-8D03-0C6D1981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86E0-F02B-4483-9FDF-B5ACDF01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268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5DC9-95B4-4C4C-BEED-391876E03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6A43E-9CAD-4DF3-B0C1-46CD2879D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4AB56-6573-4DCD-B548-2F9F2AD32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8275A-43C5-40EE-BEB3-E8E5BBD9A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6B6DC-6E0F-4456-8FF9-D161115DD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8999B-7FE3-4ECA-AD39-E170BF05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68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F9C2-96FE-4308-8E77-AD622EDE7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7C483-B176-401F-BE7C-5EF3BEAA0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02E3D-8934-496B-A781-0AC6C5299A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06CD6-0830-4249-B6AF-7191A5DE8E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80FB0A-59D7-420B-8AAF-E527C5A630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F5E32-4CBE-410E-A7D1-07B4CFA8A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ABD567-153D-4E34-A374-C2FB5116C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F78998-F733-4A6A-B5B5-77F86F29E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744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C08C8-A5F3-47D9-A393-53BD1C1C2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8DD49B-5E75-492E-AD44-87A759A8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F25DDD-1D63-49A3-BBFE-1854752BB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00E6A1-3164-4EBA-99B0-ACA1EFA4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29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2885E-F9CF-4DA9-A068-27B81B4DA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7025A5-D79B-4A9F-9547-1CAE4584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8A56F-C5C7-4B16-9390-AAF13E88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89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FE8BC-534B-4462-942D-FF695A29D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36DAC-73EC-4620-8DB9-4E8A6760A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CD010-25E6-460F-B27A-D5FA979768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C323B-DFFB-4EC5-BF46-7BA5B1C9E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50791-078D-41B9-9C20-12F31331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EBDC9-4B5C-441E-B53F-BCB216B3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133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2589-3664-42DA-A385-11DBBF541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52F60-647E-4653-8EA3-1E76340DA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9588C-D591-43B3-8147-DA9BBD1AD1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1506-8EE3-4005-9EF8-BE091D677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7B14C-9F7A-4466-8364-E023FDC32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050E7-1779-4838-AE34-A75058D2E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990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2F4F9-8E6D-4D0E-88C8-563A6B174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F2A56C-CD6A-46ED-89D6-C42970029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DEC7D-CE76-4200-AA1E-CC3750E29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36C65-8B30-4F81-97F1-4ACA48EC2BAA}" type="datetimeFigureOut">
              <a:rPr lang="en-IN" smtClean="0"/>
              <a:t>24-02-2021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8BCE0-2AF8-4DD3-836A-A7CDD4FF2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369EA-1C65-4885-B7E5-DBA632052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C0808-F027-4971-9CE0-4393C6AB46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89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67F53-8E55-4FAA-BDDD-A8FB4B317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7200" dirty="0"/>
              <a:t>WEEK 1</a:t>
            </a:r>
            <a:endParaRPr lang="en-IN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AF75B-28C9-49AF-BA0A-D16BB96FE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Python in Hacking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00950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FEC5-1470-45FA-AEDC-4F4F24D3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</p:spPr>
        <p:txBody>
          <a:bodyPr/>
          <a:lstStyle/>
          <a:p>
            <a:r>
              <a:rPr lang="en-US" dirty="0"/>
              <a:t>Reconnaissance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D9AE3-D23B-4390-A782-242FFA3FE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Gathering information about the target</a:t>
            </a:r>
          </a:p>
          <a:p>
            <a:r>
              <a:rPr lang="en-US" dirty="0"/>
              <a:t>Active and Passive</a:t>
            </a:r>
          </a:p>
          <a:p>
            <a:pPr lvl="1"/>
            <a:r>
              <a:rPr lang="en-IN" dirty="0"/>
              <a:t>Passive – Access anything publicly available.</a:t>
            </a:r>
          </a:p>
          <a:p>
            <a:pPr lvl="1"/>
            <a:r>
              <a:rPr lang="en-IN" dirty="0"/>
              <a:t>Active – Instigate a process to get information, like scanning the target network.</a:t>
            </a:r>
          </a:p>
          <a:p>
            <a:r>
              <a:rPr lang="en-IN" dirty="0"/>
              <a:t>Tools conventionally used</a:t>
            </a:r>
          </a:p>
          <a:p>
            <a:pPr lvl="1"/>
            <a:r>
              <a:rPr lang="en-IN" dirty="0"/>
              <a:t>Wireshark</a:t>
            </a:r>
          </a:p>
          <a:p>
            <a:pPr lvl="1"/>
            <a:r>
              <a:rPr lang="en-IN" dirty="0"/>
              <a:t>Nmap</a:t>
            </a:r>
          </a:p>
          <a:p>
            <a:pPr lvl="1"/>
            <a:r>
              <a:rPr lang="en-IN" dirty="0" err="1"/>
              <a:t>Burpsuite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9560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FEC5-1470-45FA-AEDC-4F4F24D3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</p:spPr>
        <p:txBody>
          <a:bodyPr/>
          <a:lstStyle/>
          <a:p>
            <a:r>
              <a:rPr lang="en-US" dirty="0"/>
              <a:t>Scanning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D9AE3-D23B-4390-A782-242FFA3F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69505" cy="4351338"/>
          </a:xfrm>
        </p:spPr>
        <p:txBody>
          <a:bodyPr/>
          <a:lstStyle/>
          <a:p>
            <a:r>
              <a:rPr lang="en-US" dirty="0"/>
              <a:t>Scan the target for vulnerabilities</a:t>
            </a:r>
          </a:p>
          <a:p>
            <a:r>
              <a:rPr lang="en-US" dirty="0"/>
              <a:t>Vulnerabilities could be open ports, outdated software, insecure apps, etc. </a:t>
            </a:r>
          </a:p>
          <a:p>
            <a:r>
              <a:rPr lang="en-US" dirty="0"/>
              <a:t>Tools used</a:t>
            </a:r>
          </a:p>
          <a:p>
            <a:pPr lvl="1"/>
            <a:r>
              <a:rPr lang="en-US" dirty="0"/>
              <a:t>Nmap</a:t>
            </a:r>
          </a:p>
          <a:p>
            <a:pPr lvl="1"/>
            <a:r>
              <a:rPr lang="en-US" dirty="0" err="1"/>
              <a:t>Aircrack</a:t>
            </a:r>
            <a:r>
              <a:rPr lang="en-US" dirty="0"/>
              <a:t>-NG</a:t>
            </a:r>
          </a:p>
          <a:p>
            <a:pPr lvl="1"/>
            <a:r>
              <a:rPr lang="en-US" dirty="0" err="1"/>
              <a:t>SQLmap</a:t>
            </a:r>
            <a:endParaRPr lang="en-IN" dirty="0"/>
          </a:p>
        </p:txBody>
      </p:sp>
      <p:pic>
        <p:nvPicPr>
          <p:cNvPr id="2050" name="Picture 2" descr="Pin by Eden Lewis on WebProject [Video] | Radar, Gif, Giphy">
            <a:extLst>
              <a:ext uri="{FF2B5EF4-FFF2-40B4-BE49-F238E27FC236}">
                <a16:creationId xmlns:a16="http://schemas.microsoft.com/office/drawing/2014/main" id="{8B360DBD-3F0D-4402-846D-FE355FC54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222" y="1825625"/>
            <a:ext cx="3268578" cy="326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846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FEC5-1470-45FA-AEDC-4F4F24D3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</p:spPr>
        <p:txBody>
          <a:bodyPr/>
          <a:lstStyle/>
          <a:p>
            <a:r>
              <a:rPr lang="en-US" dirty="0"/>
              <a:t>Gaining Access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D9AE3-D23B-4390-A782-242FFA3F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9566"/>
            <a:ext cx="10515600" cy="4351338"/>
          </a:xfrm>
        </p:spPr>
        <p:txBody>
          <a:bodyPr/>
          <a:lstStyle/>
          <a:p>
            <a:r>
              <a:rPr lang="en-US" dirty="0"/>
              <a:t>Break into the target network/system and get full access</a:t>
            </a:r>
          </a:p>
          <a:p>
            <a:r>
              <a:rPr lang="en-IN" dirty="0"/>
              <a:t>Involves </a:t>
            </a:r>
          </a:p>
          <a:p>
            <a:pPr lvl="1"/>
            <a:r>
              <a:rPr lang="en-IN" dirty="0"/>
              <a:t>gaining access to the system</a:t>
            </a:r>
          </a:p>
          <a:p>
            <a:pPr lvl="1"/>
            <a:r>
              <a:rPr lang="en-IN" dirty="0"/>
              <a:t>Privilege Escalation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2A77BAB-1000-4641-845F-298632DEB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261" y="2293080"/>
            <a:ext cx="410153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63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FEC5-1470-45FA-AEDC-4F4F24D3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</p:spPr>
        <p:txBody>
          <a:bodyPr/>
          <a:lstStyle/>
          <a:p>
            <a:r>
              <a:rPr lang="en-US" dirty="0"/>
              <a:t>Maintaining Access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D9AE3-D23B-4390-A782-242FFA3F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47611" cy="4351338"/>
          </a:xfrm>
        </p:spPr>
        <p:txBody>
          <a:bodyPr/>
          <a:lstStyle/>
          <a:p>
            <a:r>
              <a:rPr lang="en-US" dirty="0"/>
              <a:t>Create backdoors</a:t>
            </a:r>
          </a:p>
          <a:p>
            <a:r>
              <a:rPr lang="en-US" dirty="0"/>
              <a:t>Plant malware</a:t>
            </a:r>
          </a:p>
          <a:p>
            <a:r>
              <a:rPr lang="en-US" dirty="0"/>
              <a:t>Basically, maintain the access you’ve just fought so hard to get.</a:t>
            </a:r>
            <a:endParaRPr lang="en-IN" dirty="0"/>
          </a:p>
        </p:txBody>
      </p:sp>
      <p:pic>
        <p:nvPicPr>
          <p:cNvPr id="4100" name="Picture 4" descr="Backdoor Stock Illustrations – 1,044 Backdoor Stock Illustrations, Vectors  &amp; Clipart - Dreamstime">
            <a:extLst>
              <a:ext uri="{FF2B5EF4-FFF2-40B4-BE49-F238E27FC236}">
                <a16:creationId xmlns:a16="http://schemas.microsoft.com/office/drawing/2014/main" id="{D85BC007-9227-4EA5-AC9A-1A9F130D7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872" y="1036784"/>
            <a:ext cx="5346885" cy="461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228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FEC5-1470-45FA-AEDC-4F4F24D3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003"/>
            <a:ext cx="10515600" cy="1325563"/>
          </a:xfrm>
        </p:spPr>
        <p:txBody>
          <a:bodyPr/>
          <a:lstStyle/>
          <a:p>
            <a:r>
              <a:rPr lang="en-US" dirty="0"/>
              <a:t>Clearing Tracks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D9AE3-D23B-4390-A782-242FFA3FE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53000" cy="4351338"/>
          </a:xfrm>
        </p:spPr>
        <p:txBody>
          <a:bodyPr/>
          <a:lstStyle/>
          <a:p>
            <a:r>
              <a:rPr lang="en-US" dirty="0"/>
              <a:t>Clear ALL evidence</a:t>
            </a:r>
          </a:p>
          <a:p>
            <a:r>
              <a:rPr lang="en-US" dirty="0"/>
              <a:t>Delete logs</a:t>
            </a:r>
          </a:p>
          <a:p>
            <a:r>
              <a:rPr lang="en-US" dirty="0"/>
              <a:t>Make sure the attack can’t be traced back to you</a:t>
            </a:r>
            <a:endParaRPr lang="en-IN" dirty="0"/>
          </a:p>
        </p:txBody>
      </p:sp>
      <p:pic>
        <p:nvPicPr>
          <p:cNvPr id="5122" name="Picture 2" descr="Hack Like a Pro: How to Cover Your Tracks So You Aren't Detected « Null  Byte :: WonderHowTo">
            <a:extLst>
              <a:ext uri="{FF2B5EF4-FFF2-40B4-BE49-F238E27FC236}">
                <a16:creationId xmlns:a16="http://schemas.microsoft.com/office/drawing/2014/main" id="{912D1851-E780-45A1-B323-5B3959EA7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194760"/>
            <a:ext cx="5813660" cy="272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933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D73E3-60C1-4C9E-8D61-334BBB94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BBFCB-494C-4E5C-BA31-DFD98AF4E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315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0FF60-9771-4A20-8DC1-7101BF48A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an FSM?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3C004-FC75-4933-9E64-20446BBED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48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9F7D-E786-43B9-BEF2-A14A7CEC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5FFC5-139F-404F-8583-6D0D6211C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RegEx</a:t>
            </a:r>
          </a:p>
        </p:txBody>
      </p:sp>
    </p:spTree>
    <p:extLst>
      <p:ext uri="{BB962C8B-B14F-4D97-AF65-F5344CB8AC3E}">
        <p14:creationId xmlns:p14="http://schemas.microsoft.com/office/powerpoint/2010/main" val="3297412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4A21E652-5F7E-48BE-81EB-693B1F1ED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a Hacker? 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1B2F42-B607-4183-8782-66C01688F5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659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1E0EEE24-B4D7-4FB0-A3A8-002422EE6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14" y="1153676"/>
            <a:ext cx="10515600" cy="420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12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y is Gamora? | Marvel Amino">
            <a:extLst>
              <a:ext uri="{FF2B5EF4-FFF2-40B4-BE49-F238E27FC236}">
                <a16:creationId xmlns:a16="http://schemas.microsoft.com/office/drawing/2014/main" id="{D9C728F6-5273-40EF-9D50-F9A817AF4EF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469" y="1664124"/>
            <a:ext cx="9188580" cy="367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183A68-B266-4490-965B-8ED3E7276301}"/>
              </a:ext>
            </a:extLst>
          </p:cNvPr>
          <p:cNvSpPr/>
          <p:nvPr/>
        </p:nvSpPr>
        <p:spPr>
          <a:xfrm>
            <a:off x="6880193" y="4927107"/>
            <a:ext cx="1260629" cy="346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Hacking?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024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9BF355-5077-42C6-911F-E356D3B1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attacks</a:t>
            </a: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5985A6-919A-43F9-96D5-D83898244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IN" sz="3200" dirty="0"/>
              <a:t>Installing Malware</a:t>
            </a:r>
          </a:p>
          <a:p>
            <a:r>
              <a:rPr lang="en-IN" sz="3200" dirty="0"/>
              <a:t>Stealing Data</a:t>
            </a:r>
          </a:p>
          <a:p>
            <a:r>
              <a:rPr lang="en-IN" sz="3200" dirty="0"/>
              <a:t>Disrupting Service</a:t>
            </a:r>
          </a:p>
          <a:p>
            <a:r>
              <a:rPr lang="en-IN" sz="3200" dirty="0"/>
              <a:t>Political</a:t>
            </a:r>
          </a:p>
          <a:p>
            <a:r>
              <a:rPr lang="en-IN" sz="3200" dirty="0"/>
              <a:t>Profits</a:t>
            </a:r>
          </a:p>
          <a:p>
            <a:r>
              <a:rPr lang="en-IN" sz="3200" dirty="0"/>
              <a:t>Prove they can :/</a:t>
            </a:r>
          </a:p>
          <a:p>
            <a:r>
              <a:rPr lang="en-IN" sz="3200" dirty="0"/>
              <a:t>more</a:t>
            </a:r>
          </a:p>
        </p:txBody>
      </p:sp>
    </p:spTree>
    <p:extLst>
      <p:ext uri="{BB962C8B-B14F-4D97-AF65-F5344CB8AC3E}">
        <p14:creationId xmlns:p14="http://schemas.microsoft.com/office/powerpoint/2010/main" val="1366104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types of hackers">
            <a:extLst>
              <a:ext uri="{FF2B5EF4-FFF2-40B4-BE49-F238E27FC236}">
                <a16:creationId xmlns:a16="http://schemas.microsoft.com/office/drawing/2014/main" id="{EF3AFB2B-FBDA-4E4C-8808-D6E72EBDA5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338" b="49568"/>
          <a:stretch/>
        </p:blipFill>
        <p:spPr bwMode="auto">
          <a:xfrm>
            <a:off x="328626" y="1768954"/>
            <a:ext cx="3844916" cy="3320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types of hackers">
            <a:extLst>
              <a:ext uri="{FF2B5EF4-FFF2-40B4-BE49-F238E27FC236}">
                <a16:creationId xmlns:a16="http://schemas.microsoft.com/office/drawing/2014/main" id="{A3539BB1-18B1-4717-8DF0-59292A3E03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9" t="-864" r="34669" b="50432"/>
          <a:stretch/>
        </p:blipFill>
        <p:spPr bwMode="auto">
          <a:xfrm>
            <a:off x="4173542" y="1768954"/>
            <a:ext cx="3844915" cy="332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types of hackers">
            <a:extLst>
              <a:ext uri="{FF2B5EF4-FFF2-40B4-BE49-F238E27FC236}">
                <a16:creationId xmlns:a16="http://schemas.microsoft.com/office/drawing/2014/main" id="{1A2A7D2D-0F7B-40E0-A737-C783A11095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52" t="-432" r="-714" b="50000"/>
          <a:stretch/>
        </p:blipFill>
        <p:spPr bwMode="auto">
          <a:xfrm>
            <a:off x="8018455" y="1900221"/>
            <a:ext cx="3692898" cy="318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337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4A21E652-5F7E-48BE-81EB-693B1F1ED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 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71B2F42-B607-4183-8782-66C01688F5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8216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3C89D-5327-4D21-B143-5AAC682E8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9C9964-BD11-4E89-8A2E-CFBB24E7D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Reconnaissance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Scanning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Gaining Access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Maintaining Access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Clearing Tracks</a:t>
            </a:r>
          </a:p>
        </p:txBody>
      </p:sp>
    </p:spTree>
    <p:extLst>
      <p:ext uri="{BB962C8B-B14F-4D97-AF65-F5344CB8AC3E}">
        <p14:creationId xmlns:p14="http://schemas.microsoft.com/office/powerpoint/2010/main" val="366441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700FDE32334A468EE15C93EF2251DE" ma:contentTypeVersion="2" ma:contentTypeDescription="Create a new document." ma:contentTypeScope="" ma:versionID="8cb9c5e146a527926d15e2ec1b8b1203">
  <xsd:schema xmlns:xsd="http://www.w3.org/2001/XMLSchema" xmlns:xs="http://www.w3.org/2001/XMLSchema" xmlns:p="http://schemas.microsoft.com/office/2006/metadata/properties" xmlns:ns2="f662aca3-be56-4739-ac2b-5b77c03668fb" targetNamespace="http://schemas.microsoft.com/office/2006/metadata/properties" ma:root="true" ma:fieldsID="abbd9d94b352fb9dcf5626c16070d1c8" ns2:_="">
    <xsd:import namespace="f662aca3-be56-4739-ac2b-5b77c03668f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62aca3-be56-4739-ac2b-5b77c03668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ECAC594-F432-4036-B77B-C8E43559B950}"/>
</file>

<file path=customXml/itemProps2.xml><?xml version="1.0" encoding="utf-8"?>
<ds:datastoreItem xmlns:ds="http://schemas.openxmlformats.org/officeDocument/2006/customXml" ds:itemID="{348CA538-FF56-4BCA-9209-C22E93A485FA}"/>
</file>

<file path=customXml/itemProps3.xml><?xml version="1.0" encoding="utf-8"?>
<ds:datastoreItem xmlns:ds="http://schemas.openxmlformats.org/officeDocument/2006/customXml" ds:itemID="{BA909CAD-67E7-460C-89F8-898B5E255AD3}"/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216</Words>
  <Application>Microsoft Office PowerPoint</Application>
  <PresentationFormat>Widescreen</PresentationFormat>
  <Paragraphs>56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WEEK 1</vt:lpstr>
      <vt:lpstr>This week…</vt:lpstr>
      <vt:lpstr>Who is a Hacker? </vt:lpstr>
      <vt:lpstr>PowerPoint Presentation</vt:lpstr>
      <vt:lpstr>PowerPoint Presentation</vt:lpstr>
      <vt:lpstr>Reasons for attacks</vt:lpstr>
      <vt:lpstr>PowerPoint Presentation</vt:lpstr>
      <vt:lpstr>How? </vt:lpstr>
      <vt:lpstr>PowerPoint Presentation</vt:lpstr>
      <vt:lpstr>Reconnaissance</vt:lpstr>
      <vt:lpstr>Scanning</vt:lpstr>
      <vt:lpstr>Gaining Access</vt:lpstr>
      <vt:lpstr>Maintaining Access</vt:lpstr>
      <vt:lpstr>Clearing Tracks</vt:lpstr>
      <vt:lpstr>RegEx</vt:lpstr>
      <vt:lpstr>What’s an FSM?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</dc:title>
  <dc:creator>Mallika S</dc:creator>
  <cp:lastModifiedBy>Mallika S</cp:lastModifiedBy>
  <cp:revision>25</cp:revision>
  <dcterms:created xsi:type="dcterms:W3CDTF">2021-02-24T10:49:44Z</dcterms:created>
  <dcterms:modified xsi:type="dcterms:W3CDTF">2021-02-24T12:01:06Z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0x0101005D700FDE32334A468EE15C93EF2251DE</vt:lpwstr>
  </property>
</Properties>
</file>

<file path=docProps/thumbnail.jpeg>
</file>